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5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6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3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8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9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1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38B4-96DD-4766-A5CF-8E0BA8BBC37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4EAF-CA3B-4C59-B2FE-DF1E3433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18223" r="9834" b="13333"/>
          <a:stretch/>
        </p:blipFill>
        <p:spPr>
          <a:xfrm rot="5400000">
            <a:off x="1543378" y="820388"/>
            <a:ext cx="6240123" cy="46939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02908" y="3167348"/>
            <a:ext cx="724306" cy="0"/>
          </a:xfrm>
          <a:prstGeom prst="line">
            <a:avLst/>
          </a:prstGeom>
          <a:ln w="349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7214" y="4866033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Camera  5V </a:t>
            </a:r>
          </a:p>
        </p:txBody>
      </p:sp>
      <p:grpSp>
        <p:nvGrpSpPr>
          <p:cNvPr id="21" name="Group 20"/>
          <p:cNvGrpSpPr/>
          <p:nvPr/>
        </p:nvGrpSpPr>
        <p:grpSpPr>
          <a:xfrm flipV="1">
            <a:off x="1614607" y="5425933"/>
            <a:ext cx="1058174" cy="125017"/>
            <a:chOff x="1088399" y="5805577"/>
            <a:chExt cx="1058174" cy="12501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88399" y="5930594"/>
              <a:ext cx="914400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994173" y="5805577"/>
              <a:ext cx="152400" cy="116391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1320090" y="5674051"/>
            <a:ext cx="1131283" cy="0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6935" y="4348227"/>
            <a:ext cx="615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Camera </a:t>
            </a:r>
          </a:p>
          <a:p>
            <a:pPr algn="r"/>
            <a:r>
              <a:rPr lang="en-US" sz="1000" dirty="0"/>
              <a:t>R</a:t>
            </a:r>
            <a:r>
              <a:rPr lang="en-US" sz="1000" dirty="0" smtClean="0"/>
              <a:t>X</a:t>
            </a:r>
          </a:p>
          <a:p>
            <a:pPr algn="r"/>
            <a:r>
              <a:rPr lang="en-US" sz="1000" dirty="0"/>
              <a:t>T</a:t>
            </a:r>
            <a:r>
              <a:rPr lang="en-US" sz="1000" dirty="0" smtClean="0"/>
              <a:t>X</a:t>
            </a:r>
            <a:endParaRPr lang="en-US" sz="1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513124" y="2337098"/>
            <a:ext cx="9144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0313" y="2213987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Camera  GND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88729" y="4817407"/>
            <a:ext cx="76170" cy="293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631326" y="5099203"/>
            <a:ext cx="0" cy="33535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37084" y="4475263"/>
            <a:ext cx="0" cy="33535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405249" y="4126081"/>
            <a:ext cx="265408" cy="415498"/>
            <a:chOff x="1405249" y="4126081"/>
            <a:chExt cx="265408" cy="415498"/>
          </a:xfrm>
        </p:grpSpPr>
        <p:sp>
          <p:nvSpPr>
            <p:cNvPr id="31" name="Rectangle 30"/>
            <p:cNvSpPr/>
            <p:nvPr/>
          </p:nvSpPr>
          <p:spPr>
            <a:xfrm>
              <a:off x="1594487" y="4167589"/>
              <a:ext cx="76170" cy="2932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320611" y="4210719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/>
                <a:t>1.5K</a:t>
              </a:r>
              <a:endParaRPr lang="en-US" sz="1000" dirty="0"/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1305375" y="486603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1.0K</a:t>
            </a:r>
            <a:endParaRPr lang="en-US" sz="1000" dirty="0"/>
          </a:p>
        </p:txBody>
      </p:sp>
      <p:cxnSp>
        <p:nvCxnSpPr>
          <p:cNvPr id="36" name="Straight Connector 35"/>
          <p:cNvCxnSpPr>
            <a:stCxn id="31" idx="0"/>
          </p:cNvCxnSpPr>
          <p:nvPr/>
        </p:nvCxnSpPr>
        <p:spPr>
          <a:xfrm flipV="1">
            <a:off x="1632572" y="2514143"/>
            <a:ext cx="0" cy="165344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625240" y="2514143"/>
            <a:ext cx="836766" cy="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12808" y="4642942"/>
            <a:ext cx="524276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12808" y="4819245"/>
            <a:ext cx="233160" cy="0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28716" y="4819245"/>
            <a:ext cx="0" cy="863432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33768" y="4167589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Temp/Hum GND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33768" y="4519830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Temp/Hum 5v</a:t>
            </a:r>
          </a:p>
        </p:txBody>
      </p:sp>
      <p:cxnSp>
        <p:nvCxnSpPr>
          <p:cNvPr id="96" name="Straight Connector 95"/>
          <p:cNvCxnSpPr>
            <a:endCxn id="97" idx="1"/>
          </p:cNvCxnSpPr>
          <p:nvPr/>
        </p:nvCxnSpPr>
        <p:spPr>
          <a:xfrm>
            <a:off x="6885756" y="1016608"/>
            <a:ext cx="857831" cy="1"/>
          </a:xfrm>
          <a:prstGeom prst="line">
            <a:avLst/>
          </a:prstGeom>
          <a:ln w="349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743587" y="893498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Temp/RTC </a:t>
            </a:r>
            <a:r>
              <a:rPr lang="en-US" sz="1000" dirty="0" smtClean="0"/>
              <a:t>SDA</a:t>
            </a:r>
          </a:p>
        </p:txBody>
      </p:sp>
      <p:cxnSp>
        <p:nvCxnSpPr>
          <p:cNvPr id="98" name="Straight Connector 97"/>
          <p:cNvCxnSpPr>
            <a:endCxn id="101" idx="1"/>
          </p:cNvCxnSpPr>
          <p:nvPr/>
        </p:nvCxnSpPr>
        <p:spPr>
          <a:xfrm>
            <a:off x="6885756" y="866060"/>
            <a:ext cx="857831" cy="0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743587" y="742949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Temp/RTC </a:t>
            </a:r>
            <a:r>
              <a:rPr lang="en-US" sz="1000" dirty="0" smtClean="0"/>
              <a:t>SCL 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6841686" y="4648835"/>
            <a:ext cx="502091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841687" y="4314238"/>
            <a:ext cx="492081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6177780" y="5952744"/>
            <a:ext cx="0" cy="555461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816944" y="6557587"/>
            <a:ext cx="723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LED 5v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86764" y="2843614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LED GND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6894683" y="2990263"/>
            <a:ext cx="492081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841687" y="5190614"/>
            <a:ext cx="861720" cy="6279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627214" y="5073783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CO2 5V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377837" y="2659464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CO2 GND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885756" y="2806113"/>
            <a:ext cx="492081" cy="1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41687" y="4989144"/>
            <a:ext cx="861720" cy="627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52766" y="3040390"/>
            <a:ext cx="614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CO2 AO</a:t>
            </a:r>
            <a:endParaRPr lang="en-US" sz="1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603163" y="431800"/>
            <a:ext cx="111226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03163" y="584200"/>
            <a:ext cx="11122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6977" y="496728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RTC GND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7800402" y="307657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RTC 5V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76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organ\Desktop\PROJECTS\NDC Projects\PCB 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" y="43856"/>
            <a:ext cx="898652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31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jmorgan</dc:creator>
  <cp:lastModifiedBy>Smith, Jessika</cp:lastModifiedBy>
  <cp:revision>21</cp:revision>
  <cp:lastPrinted>2013-12-28T21:56:03Z</cp:lastPrinted>
  <dcterms:created xsi:type="dcterms:W3CDTF">2013-12-10T21:16:11Z</dcterms:created>
  <dcterms:modified xsi:type="dcterms:W3CDTF">2014-03-21T13:50:18Z</dcterms:modified>
</cp:coreProperties>
</file>