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8" r:id="rId3"/>
    <p:sldId id="263" r:id="rId4"/>
    <p:sldId id="264" r:id="rId5"/>
    <p:sldId id="265" r:id="rId6"/>
    <p:sldId id="266" r:id="rId7"/>
    <p:sldId id="256" r:id="rId8"/>
    <p:sldId id="258" r:id="rId9"/>
    <p:sldId id="262" r:id="rId10"/>
    <p:sldId id="259" r:id="rId11"/>
    <p:sldId id="261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38" autoAdjust="0"/>
  </p:normalViewPr>
  <p:slideViewPr>
    <p:cSldViewPr>
      <p:cViewPr>
        <p:scale>
          <a:sx n="77" d="100"/>
          <a:sy n="77" d="100"/>
        </p:scale>
        <p:origin x="-94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26BE-C221-45C4-A208-37BAC3602248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07D3-DAF5-4A45-A567-757ACC555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2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501BC5-BAA6-4541-A19E-EBA718498C64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8F0D4B9-6D41-4965-96C5-89FBD46198A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3881438" y="8685213"/>
            <a:ext cx="2936875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092DB58-0EE1-48AD-8E03-5952A5563ABA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 algn="r" hangingPunct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881438" y="8685213"/>
            <a:ext cx="2936875" cy="42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1F1B2C-0C29-4676-B35B-6BA7F8F4D8DF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 algn="r" hangingPunct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1003300" y="695325"/>
            <a:ext cx="48482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9888" cy="4079875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ACEC-011D-4B46-B9DD-B43B1995750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48D3-DD54-4B60-A0DD-6F203183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" y="2773363"/>
            <a:ext cx="8086725" cy="3757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152400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solidFill>
                  <a:srgbClr val="FFFFFF"/>
                </a:solidFill>
              </a:rPr>
              <a:t>The First Commercial Classroom in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Products Our Clients Use</a:t>
            </a:r>
          </a:p>
          <a:p>
            <a:endParaRPr lang="en-US" sz="2400" dirty="0"/>
          </a:p>
          <a:p>
            <a:r>
              <a:rPr lang="en-US" sz="2400" dirty="0" err="1" smtClean="0"/>
              <a:t>NanoLab</a:t>
            </a:r>
            <a:r>
              <a:rPr lang="en-US" sz="2400" dirty="0" smtClean="0"/>
              <a:t>	                </a:t>
            </a:r>
            <a:r>
              <a:rPr lang="en-US" sz="2400" dirty="0" err="1" smtClean="0"/>
              <a:t>Ardulab</a:t>
            </a:r>
            <a:r>
              <a:rPr lang="en-US" sz="2400" dirty="0" smtClean="0"/>
              <a:t> 1.0	                  Mixture Tubes</a:t>
            </a:r>
            <a:endParaRPr lang="en-US" sz="2400" dirty="0"/>
          </a:p>
        </p:txBody>
      </p:sp>
      <p:pic>
        <p:nvPicPr>
          <p:cNvPr id="6" name="Picture 13" descr="http://farm6.staticflickr.com/5148/5731968281_2718b291ea_b.jpg"/>
          <p:cNvPicPr>
            <a:picLocks noChangeAspect="1" noChangeArrowheads="1"/>
          </p:cNvPicPr>
          <p:nvPr/>
        </p:nvPicPr>
        <p:blipFill>
          <a:blip r:embed="rId3" cstate="print"/>
          <a:srcRect l="23438" t="8810" r="14648" b="8810"/>
          <a:stretch>
            <a:fillRect/>
          </a:stretch>
        </p:blipFill>
        <p:spPr bwMode="auto">
          <a:xfrm>
            <a:off x="609600" y="4038600"/>
            <a:ext cx="2484438" cy="20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386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mixsti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038600"/>
            <a:ext cx="258658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7467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Benefits of Our Programs to Students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Engineering experience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Project </a:t>
            </a:r>
            <a:r>
              <a:rPr lang="en-US" sz="2400" dirty="0"/>
              <a:t>management </a:t>
            </a:r>
            <a:r>
              <a:rPr lang="en-US" sz="2400" dirty="0" smtClean="0"/>
              <a:t>skills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cience </a:t>
            </a:r>
            <a:r>
              <a:rPr lang="en-US" sz="2400" dirty="0"/>
              <a:t>education </a:t>
            </a:r>
            <a:r>
              <a:rPr lang="en-US" sz="2400" dirty="0" smtClean="0"/>
              <a:t>growth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Incidental Learning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Mentors from the Community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Opportunities to Present Findings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A Memorable and Hopefully Exciting Experience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7828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NanoRacks</a:t>
            </a:r>
            <a:r>
              <a:rPr lang="en-US" sz="2800" dirty="0" smtClean="0">
                <a:solidFill>
                  <a:schemeClr val="bg1"/>
                </a:solidFill>
              </a:rPr>
              <a:t>, LLC is happy to participate in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CASIS National Design Challenge Pilot Program and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make it possible for your students’ projects to get to space.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cr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2544589" cy="191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w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819400"/>
            <a:ext cx="70104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u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3657600"/>
            <a:ext cx="5433134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cas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5715000"/>
            <a:ext cx="8049877" cy="966669"/>
          </a:xfrm>
          <a:prstGeom prst="rect">
            <a:avLst/>
          </a:prstGeom>
        </p:spPr>
      </p:pic>
      <p:pic>
        <p:nvPicPr>
          <p:cNvPr id="14" name="Picture 13" descr="i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181600"/>
            <a:ext cx="3877216" cy="41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6" name="Picture 5" descr="business-card-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093" y="304800"/>
            <a:ext cx="8463907" cy="628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8194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/>
              <a:t>First, let’s focus on our target customer....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</p:txBody>
      </p:sp>
      <p:pic>
        <p:nvPicPr>
          <p:cNvPr id="6" name="Picture 5" descr="sciencenotebookcover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09600" y="1524000"/>
            <a:ext cx="3562350" cy="474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7646" y="3352800"/>
            <a:ext cx="4946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 student has a science notebook.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</p:txBody>
      </p:sp>
      <p:pic>
        <p:nvPicPr>
          <p:cNvPr id="6" name="Picture 5" descr="sciencenotebook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" y="1016000"/>
            <a:ext cx="394335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3581400"/>
            <a:ext cx="3881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learn what scientists do.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</p:txBody>
      </p:sp>
      <p:pic>
        <p:nvPicPr>
          <p:cNvPr id="6" name="Picture 5" descr="sciencenotebook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" y="1143000"/>
            <a:ext cx="401955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467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learn what tools scientists use.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2743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</p:txBody>
      </p:sp>
      <p:pic>
        <p:nvPicPr>
          <p:cNvPr id="6" name="Picture 5" descr="sciencenotebook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828800"/>
            <a:ext cx="1752600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dysseyMixStix 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343400"/>
            <a:ext cx="1676400" cy="226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OdysseyMixStix 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495800"/>
            <a:ext cx="18859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pril2013 4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066800"/>
            <a:ext cx="33782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AutoShape 2" descr="data:image/jpeg;base64,/9j/4AAQSkZJRgABAQAAAQABAAD/2wCEAAkGBxQTEhUUEhQWFRUXGBoYGBgYFxgYGBoVFxoXGBcYFRgYHCggGholHBwVITEhJSkrLi4uGB8zODMsNygtLisBCgoKDg0OGxAQGywlHyQsLCwsLCwsLCwsLCwsLSwsLCwsLCwsLCwvLCwsLCwsLCwvLCwsLCwsLCwsLCwsLCwsLP/AABEIAMIBAwMBIgACEQEDEQH/xAAcAAACAgMBAQAAAAAAAAAAAAAEBQMGAAIHAQj/xABGEAACAQIEAgYHBAcHBAIDAAABAhEAAwQSITEFQQYiUWFxkRMygaGxwdEHQlLwFCNicoKS4RVDU6KywtIWM2PxJONzg5P/xAAaAQACAwEBAAAAAAAAAAAAAAACAwEEBQAG/8QAMhEAAgECBAQDBwUAAwAAAAAAAAECAxEEEiExE0FRYTJx8AUUIiMzgZFCobHB0VLh8f/aAAwDAQACEQMRAD8AouEvuoGV2WNoYiJ7IPhTPD8Xu5hNy4SGAksTC6EgydpAP8IqU9HInW8PHDnbTbK5qK5wYrncMxPWIBs3VJ7N1iee9QpR6nWYZjOO4hIIuse5srbA9o7CKkwHEXuYzDF40MAwo1II1ygdppRi0YhRB79P2RPmR7qk4Xcb02G3n0iSNgIYTM7mPpUSaaZKR1wVrcOleitbu1ULjz3pBxt7F+2o1Fy2YXln9JaXMSATAD8u0Uj6S8bFyzF1XVbbqXNvrOrD0kAAoFysBzYNBmNDVpx3DzeFpluZYRgQVDhs6iAwOhAMGDv3b0uudHbkgi5aMACDaUbToCB1RISI2l95FaCs1qV7tbE/Rq7me+noltBPREAQWIe2Gl3Bhj36Ufj7VwEZCsazmnXaNto186D6NcLOHzghFBygZFVc2UEljlA5tlE8lHbRuJF3XKykRoW3B1k6COz87C4rZEuTerF17C3W3VG5bnYwTy7QKjHDT/hgGRs86QZ00HYPbTAXLs+qka7EydDA1GmsV7ba6dcgjraTrIjKJPI66x2Uuad0iYNbsHs2ipLC22u/XBBnmATvTDBOx9ZCvlHuqN3eRFsxz6wqa3fY/cIOu+2naRNdGnrdhOd1YG4oesPD50EaK4qesv7vzNBzVer4mHHY3WoLHr3P3gP8i/WpVNQ4Xe5+/wD7EpYxbMnisitq8rgTWsHhW1eVxJpfPVPgadcQvm2vVkksiiInrMoMTpMTvSTE7R26U9xFu5mJVhHYfZ9PeatYbS4qauCYpLmS4wADIJCn7wMxsSATp28/YGeIm22W6uoZlYgyAFQuCdAdQCAI5GmmGLSfSKjbwYBPdv8AnSi7uHR+s1oN1g88866KT2wIq1dMW4sV37p9GSZXQEjmBpm1HMCdqHxVmGUWhDetlE5WCkaEbCTHW5QZpzeUERl1bQA7d5YdkfTnS+8gttl9aQupMZoLQrn4ctPMGhsNF/XU9w6lnkkKcu27DUczprpyI00NDYr1jJnv0HwgV7ZLElwcqqIYzACnrMEnQwCpDbaab6QtE6bcvDlSK70CtqRsKK4MvVuHtaBp2AUM+1MODLFpT2yfMmKCgviAqbHkXRs49oP1rKMMdlZVy4g4lhOF4pv+1isO/cuIuA+WWjTwziiD1p8MQT/qFVBBR+GxlxfVuOvgxHwNVnVn6RaVBDa7juIW/Wzf/wBEPxqNeM4wGcrT2xaNTYbibG0Wc52W4u/MaHLPsan+LxWHYDK6z2BY+VdxdNUvwC6LvZXEbdL8YgJeVgTDImo7oqNOn98jYHxt/Q150nClUKsDIYGDqPV3qxdDODW7uHBKyfbzE9tNTjKCllX4FPNGTTbE1r7RLw7I8Lo9weKIX7S7vMD/ADj4g1a36MWter72+tCXei9r8Hv+tTddCNeoiX7TH5/6l+dupl+0qd/ih/2iirvRW1+H3D6ULc6JWuz3D6V14vl+7O1J0+0ZeYHkp+DijLX2jJzH+T/7KT/9G2jy91RP0Gt8gPI/Wo+DodqWi19oNk7/AOlvlNFW+nuHO7Aey5/wqht0GnaB7D9aW3ejyqSDc27A/wAqZCGfw3/b/AZTy72OlXulGGuEH0qLpG5+YFT4XH2rk+juK8b5SDHjFcwtdF3dHe3cJCgzqw1ieYp59mwj0s6kBRPtaq9Wikm9brqNhUvZF8FQ4Npz/vt7oFSKaM6OgH0w7LnxE/Oq0I5nYc5WTB5rKem2vML5CvPQJ+FfIU33d9RfEQjrJplxCwqpIEGRSwGlTi4uzDTuaMJdB2uo82FWaT2Dz/pVK6QYj0dlnHrArB78wFU+39oOIX8XtzH/AH1Yw/hbF1NWdgefwnzH1rVbxB2Yfnurldv7T7o9Yea/+6IT7Up3RfeP9tWPXIXY6RiLhbUMykAgHKTuOYI12B9lDjCqzN6QlxkWc2g0zyYEDlPdVLt/ahbHrWwPb9SKJT7SMM5E2ySOxht3gHUbb1Nm+QUZ25lxw6uqzo0yxzEhhPIwDJAgctqVTQB+0DDOCNVkROp3HcKhTpFhj/eqPEMPiKrVoydrJhxknqw/FPCnwp9hrWW2i9igeQqp3uL2GAi7bOokZ1Gk67mnCcXw7yVdhOuhB1PZBNdQWW+bQieuw2isoL+0rf8AiH+RvpWVYuuouzOBAVutekV6ao3NOwXgT+qujsKH3lT8amU1Bwz+9HbbJ/lZTUmalVBtLma486D88q6B9mTzZjuHuEVzvGvp7frV3+y7EjKyzzP+o1dofRXmZ2L+r9joDpQt23R2Yfn21XuK8dW0xUg6b8vLTWmJXEE91KSdKV/+JiY/wbn+hql/t8MVAU6sq8oEmJLV70kK/o2IGYa2bg/yNXNWI16HDlvMNnYeDMPgalXHXhtfvDwu3P8AlQs16poyRgnGsSgn9Ivd3619/Ogb/ELrmWdie2TW4gjKeZ0ob0esVxw54T0gxKI6W7pAb1gQrAgaa5gY07KJ4b0hxNifRFBm3lQZiY+JoTh2DhlDSAwkn9kTmI8ADUCmhbT0Jy21LIvTvHf+H+Q/8hTvox0+xbYi1aYWSLtxEbqMDBYCQc8A6nlVFUU46HrOPwo/8qnyOb5VCik72Ouz6Ar1O/4Vp7KkVqIgF4seoP3vkaUKaZ8YPVXx+VKlqlX8Y6Gwl6ZvGHjtdR8/lVSGGEbVZOm7/q7S9tz4A/WkFxyEMCTBjx5UupJqEUu5bw0U3JvsLcc1tBqJPZ9aSXMVJ5KO7ShMTjJJLTPOhWuk7A1bhTUUValVzemwy/TO/wA4NF8GRHugAAM2mg357UgWZ2qydCbE4yzP4vgppm2wrceXOjQ/CPIVA3R2Pu/EfCunXcEImDHhQ74IVGoJzBuBuNp82+tD4jhzqCczCO+fiK6i2AH5mq90ksBUJ7qJSfUhnMbnELoJGb3D6VlT+gnWsp1mBcYXBWvKpLlRispG0wrhIm6F/Err5qaWfpFwOVJMgkRA5adlNuBXMuJsn9sD+bq/OrLj7SriGuaM5AVQD2DWTy501JZbsrVHLNZFZs8LvuNoB162nyqwdFLTYdb3pQQIkZTMidcpnfWnNhUCA3IlvVUCT7586HxmHWeoJYCWg8pACmN9yZ7qhVmo5UtBcoZndsmtccsiY9Lr26+UtpXvEbPpST6WyCwAINxcw6uUgg7Gp+CcMsXGyuozRI1Ikabid6o/Sbhi/peJmQqZiB+I6bGDoJnvGlNpRursCbSdojzDcMa0wi9biZIzrB8jTHjmMtZLqG5bDZG0LLOqmNPKuc8XtLmLKAj6EKoIWIHqncEanfnyiKa8UGoYLJa2ubqsSOpyidYXTTTWm9wZRZSQ1bBq0jQeFM+jnDhfvQ05FGZo5jYLPKT8DT6cHOSit2VqtRU4uctkTcBwFy64ZFGVSMzNoo7p5nuFPPQpnP6oyOzLB8D9aatdErbtgBRyGgA7BQWIvlWJTfw+FW8T7N+XeDvJFDA+1/m2qK0Xt28/MItLbuoRdUoP2T1oAPMeO22tJ8T0fbLnsnOvNfvDw/F8amzNEsdBy99EXMebCMw16xAHbI0/PdQ4bAxhTk63/gWN9ozqVYrD+WvMr1tCeVPOhOHb+0sISNA7EnwtuR74pIb7MczGWOpMc6ksXypkHUGRBjUbQdxVBvoaaWmp9GrNSL+d6p32fdJji7bW7n/dtgSebLtmPfOh8RVwUxXXIAeNfc9vypaBRvGrkle4H5UBVKt42PhsVfps/Xw6/vnyy0onSjemFycTaHZbJ8yR8qBBpNfaK7f2y/g1pJ9/6QLf4daL5mSSa3bC24gIAO4VI9g5f1bmd+sJAM66/keFBC5fBh2XxC6fAa91Sk2r3IllTtYGxGBUHKFknsEadpNOOifDB6dLisCFEkBeYI79RvJ37qjsXByOvad/E034bZj1IUkEAwDB5EqdDRcVqwDoxaZdsxOug8PLnJ7fOtGaqv0U47cZ3w+INsvbHVa3MMBAMg7Nt76sPRniBuYq6m6qk+3Mo+tXVqZz3N37qpXTW/CEV1a4V1BSY/YJ8jGtJOk/D7D4a6xspKqxk2wCCBP3lpkVqQ0cJa5GlZUow4Ov500rKs2EBdwVB2VM5qAmsVG9I2RiCGG6kMPYZqyYbHtcsreyg5pzRsDMc+dVu06T1wx00CxvGkydB360fhrxbCNbQwUYmO4zHKDTP02ESV3caXOLhetv8+4UZwviRIJYDM0ewCfcNKrPDeuwF47zkYGJPYRsD9KdYa1bRgSSRzB2jmI50LVtCYQzalhwdrPeDo5UBIDIRMzBiQRVYx939dfnNcdboZpMFlVSgiBzMTsNR21YuH4rI7kgC0igSogLJ0kDbQitMP0etYm5cvZiGFwgFWI0IDAiPH3VapZXTcepWrKUainbRfgQ45UDrnQZQMzhixkN1mAkQTm+QozG3lKo+SQwJJBg847RzpjxboujgBnYgaxOk+z2+dK+KYR0FtUdgiq2bKSNBB84kCjpwUIZRVWeeV+1jlw2q0dF0yWmc/fP+VTHxmhb2CBJ0MzyJ8I3p4lgImTkqgeX9a0sBC83LoZPtKpamodX/AdhMK/onvASqkAmRpm0Gm9FYTo5iXAdbTFWAIMrqDrO9TdDbvpUv2CQPSWyBO2dNV+M+yrjawdtmfNBC5LFuTEBVkle/M4H8NXKmJcXZel+etyjSwimrv09ez5WKRj+j2JX+4f2CfhVe6TWWRbaurISSespB7OddXxOCtTmV3CvcVRluXAFy5840OgJWCeWtUHp6PSs6sSDa2DPnIEAkBuY1050qdWVanKK6fwOp0YUKkZN8/Pe/YpRJ/JrZHOx7Ky7gbyNkdGU9ka+FOcP0c0Ge6FuE6Df3b1hymluehjTlLZDjoBcFm6L2cj1kZQsypAg9/WjyrrmAvLetrcVxB0IIjKw3UwSJrn/AAPBrYtoC2bLImIkkk084bjmCXIYKC6gGJggEtpzMRSqdZueXkNq0VGF+ZZMbw5mMqQdIj6GlLSNDvRfDcT6NQSzAdjnqmd4HNvCveIkNDgHsJiJ7OdFWpK2ZCIS5HOekjTjT+zbUe+fnQ061vxRpxl89hUeSioiapV/El2X8GnhPp/dmMdCNRy0oF8ynKRI5EfOjjWwtliAoJJ2A1PlS4ya0HTgmJLl058ubaMwHKdQDXnE+kZA9HZaOTOPgv1pdxlTauOmznR+REmSPGiuj3CFYh3I/ZWJ9rd3dWjCitGzKnWeqQ76GYFwwutoIgDSTPMg8q6P0SsKuIuMNGdBp25TJ9uoquYe3oO7u+lH4PG+juK3NTPs5jyp1xCLjxnGWrFtr14KFEAnUsdsqgRqSYrn+P8AtIw9+zesLae2zIwTUMCxEQY1BPtpj9qDeltWQrDJmY77vkOQeWauLforelWORBnsA1NHsQOhbcaZG/lNZTX+3T2ispnF7AZBe+9QsKmeoTWSjbkSYXD52jYRJo280CF0qDh5gMfAfn3V5iLlEaeEpQVHM1q7/gzC4W7ehRHVM6bxO8VZsHw9pgnTnz+NVyw5BDKSGGxG9PLfSJ0ILW0cEb6g9/vnlXSu9hPuWR3jsyzcOwiWxdY65x1iewCI8Irn6uxhA5TMQJk6SYkxyprxfjr3FyQEUgSBMnYwe740ixLRlPf/AFqYXTvzChQXClm2Y7udEb53xA8mPzoS70SuDe+P5T9avbnSaX4sGJXUiDHb2+2Jpyr1HzPOcKK5FJx3Rs2kNxr05ddFgkzoJmllkG6ZuMT2AmR5fOrn0itZsK0dgb2Az8Kolhyu9MjUk4vUHJG97BK3GtGUJHhtT7DY5wgcMwJ2hiCDzIPb30hsN6RgBTTFWigAGxJjyFXsDiHGpw3zKPtDDKVLiLkMOH8VvIcy3XESRrIlpkwZEmTr31HwIHEY2wrnMWuhmnmEm4Z7Zy0IhhTRPRtMuItMPxfEH5TWniNKba6MysK71Un1Vi99KuBI5Nxc1u4e/qsR47eyqc9i1acEEZjqQSc0nx3NXbid9shk5hGx+R3qr8IQ3wXZQ6hmQ7Z1KmB7oPtrzPw1dYnrIylS0khZxjjYUKqjXc67dk1YuF9VLVtjDkF3PY7xA8Quk91D4jh1hnDCxnuKQZ1RdNs8GG5cqIwjs3XIHXcSY5KYOXuMHXvo4QUQJzcy1YEQAQC5jRm7O6fjW1/Fu0hiIHIa6+NL7+OtKuuf8+2tsJeBSQIBM9/tqaklkYpRd9Sh3WzX75/8r+4kCveyocK0l27XY+ZNS1nV/qM1sNpTRgrS6NK3U6VFebQmlrcc9hRc4YrszGdTr7KbYG8LfVUAAATHwmhbCEW1Y/fzEeAdl+VQWXOdh2n3QK1o3sjDnbMyw28cBryPfrRyXphgZH50NIrNw5QdIB27tq9QlRI23EHl94H4+ypBGz8PwbEPdkO51ynXXcwDIHfFLcRYwJxItNcdbKqSznMc76ZVWBoo1JY+FErirAcG8smSAdYjvA337KYJg8PeK+jZN9iqn2Azpy3pVSq4ayTt11sNhBS0TV+hQcfhbZuObRIt5jkH7PInxGvtrK6O3Ra2fwedse6ayle+0+4Xu8iiMedQOKnG1QXKXE0JBGEOjDwNZcFQ4VutvEiiLjD8/wBYNGamDknRt0IsDc0g8iR5HnTDQoRzGo8Dof8Ab76Q28VDMO+pExwLAezTvosjbC95jGGvIcOwJE9ixEz6ooXijAWxB3I/M9u9aXWJA6qiQILNEeO+WhbqN1ZIO5027BBjXnr30duZSeIcrQjsdKwWJ9Jatt2qD7Y1qa1YzanQdp+VKujDThkntYf5jTi9iIEVNKnmd3sY1d5JNLqD32tqMsTpGuszpVCxOBVSwiUOqzqQOzSrRjrv58CCPnSzGWjy7SPmp+VPlBWshMJ2eovwNtB6g17ACJ8SRTTBWlcFbwknsJGU8stLrK3JEASOe35NM7KESSZMj4UmnGUZ5ixVnCVNx6gvGuHGymZZdNOWo8Y+NBcNxTJfsSIl4jsEEa09xV+UZTrIiqxwHD5r1osZObWNgQYgd29ak8TKVCSl0MeGEjDEQcep0zE9ZKqPRfOiOw0LXrkHuED4hhVtvXNIHZVIvcfW2ipbWXUkknYEmTpz1k+2sbCLc28XyHF/EggyZY/ib5Uz4dZ0EgjIAvieZ7qolzj1xjJC7zABA9xqx8H6UWyoRxkPJiZBPeeRptdSy2iKoOOfUaY+5LBRzMU5LBbZjYKT7BP0PlVfwgYuTBkmBGp/hHLx7qbcQLDD3RBzZWAEcypgAd23nS4QtDXmFWnmlpyKPw31B50QTWli2VUAggwN9K2iqtXWbfc0KWkEuxtbqDGNCmpp3oLijQh8KGEbysFOVo3Pf0oNh7CxBRWB75YsD76CtaO0cxWttv1Yns0rbCmXrVZiDbCjULyIjzmtbL5GCtOU+Gh+hrxCTPdU15M6zG6/5hUHA3EeHG6BlOqk7Hk0Ry7qCPR+4d3P83Lyqw8IM5i0AQu+mupPvJoq5ftje4g/iX61HHlH4UTwoy1ZVP8Apxvxnz/pXlWU8Rsf4tv+dfrWVHvE/SO4MCsK1QXa3sEsq5ddPZ7TRVrCLu7A90iP60qFGTL1SvGKBsDaJbTYTry/rRd62ORPvopIgwQdOWvuFME4DdZcxyqCNATr7hpXVUoOxqeza0HRbnpr/SKV6FjcMBmGu3dpOx0q2cCwFphF0ZcmXXOp9YtM6QNhpVeS8uYl7pABjKQzR2wMpEdmnKjLWNYEtrlJnPr2nUkg940A59lOSKNSTu7MtfHbOEFtvRn0t8lctzKzSoZQ3IptMAdlViwQ90IRmUMB2HnMxtpy7qDu8QUbBzOh6xGmmkkk7T9477VAOLlHtkQBbfNA7fE76du9G430QiE3TjqzofDrQS2Au2ZiB2anStcRfpPw7it53JuW8lsjqjLlE7zPMkUbdYGohKMFlbKs4yqPOluDG7LR2VO6z+fCljvlvfwyfOvcdioXLJBbQEDY99MTT2FNNbhGFsEs78pCga7aydNAMwA9tTuwHxoAJ6JZSWMZYLaGecHTQ66dla4jEmAPvHT610rLU6Kb0Pbt71m5D8/Gm2G4XatIsAm4SrFidQd47hqdKS3U6yIPvMJ8Jk+6asRbMwJ7R8aS6maDsNVLLON9wDpnxf0Si2hh3Gp7E+p+tULPTHpTdLYm7rMNlHgoAilINDRhlgia83KbJg1SBqFNyvPSU0SXLovxLMfQu9tZ2a4DB7QSsEmJgTrtNOuIdOBaPo7Fv0iqd3Bf2Av6o7hXOrF3Uds++rJhOGviry27XrNqSdlUeszdwEfDnUS6cgl1OhJaTF4W3irVvKGzZrZ2DoSDHaCQQDvtG9JMTwTMuayCCBLI3ITGYNHbEjvB2OlyxKphMEtq2YCgJbJMEvMlyeRLansmkKZhid/RoYUiZOXMGcNG/VBEdhmkOmm13HRqyV7PYrq8KuR9z+Y/8agx/R+46wGWfA/GrZfAFxlgr95Z5q2YrB59VSa1yVEaaTTsFKtJpq5zy9gXtDI4Ex46GdqGwloi5pqsH4VculGBbKLqAHKCHmdF3B03jXzqi4m5m1V0XX7pYmeWkVY3K2w9w7QxB/8AVE4VsrEEafA8j4fWqvbvYgbMde1V29q0wwlvFu0hwJ01yjT2LQuUVuw1CT2Q4xvBxdQjUFWkR2GR8xS0dFx+17h8qdYFwziyWZjAzkGBp3771YThq6/Qi3Uov/S47/Osq8/otZUXZ1kb2+F2V2tJ/Iv0qdbKjZQPAAVMRWpFSSeVFjG/UtHIH3V5jcSLSZ2BIHZ30mbpLbFvIUYttmgAc/u5vnS6kHK1h9CpGDdzmuIsEHmfA/WvM8A7+dPr2Htn/E81H1oS5g7fY58XHySrUnDkxEas+aE3pu6fbUYMmnIwNv8AB5sx+EUTYwNv8A/zfM1CnEGblLctwE4S2eZRCO3QA/nxpetzTmT2ATWqEsoUsSoEASYAGggVKlheykzpZ3cbSrZFYV4xLuechAiJ0PwqZYQS515Dc+VH3MWtshTppXn6TZbUqpPbGtAqvD+FobwVVWZPcCzk9Y6dncPrS9SzXVYd8eFWPJaaAVEeJqRsChMIqrHgI79dxXSrqStY6OGlF3uhTdBFy2W3n5Gn2EusSADIJg6DSATv7Klw3RB2KXrlxSu4VQTII0kmI7edM14VbtAEZs0xqdI3Og9lTlcabbBbUqqsUTpvwdluemXVX37Q0fA1UmrrXGLOdWQbsIE7TyqpYjom27FY7p+YpdKvFRSkya9F524opxNbIpq04/oqlu16QXhIUsUdSDpOisJBJ5AxvUFrhd0IDChGLBT+IoYbLpr4TJqxmvsIyW8QpwmHJIG5JAAHMnQCu09DeCDDW+sR6R4Ln4KP2R796oXQnhYbEekkMiAkT6wfYA9ukmrpx3GMqLbQ5XutkB06qxLsZ5Rp/FQN3ZNrIF6RcR9PeuJIFtLQNvXcZlLsR3/BBUnGLwZVuLqStu7z3yhWn+INSjh2EN5rADANcDIZ2FuSHaI31fuGXvqTi1sO1tM/VZgqqCQAmgUQPHzmuq+GMXve/r8E0l8UmtrWLRhYuWCFOtsllnrE2rk5T2wpMH20FYXq94MEdh1BHsII8ql4ThUXD4m7bgM9z0YZTMWyR1R2CCR5UJg7xN24rbFjbHeVSWP8yofbRzXzGu3r+AY+BPv6/kVdK8aFUWu3VvkI8z5VUP7IskhipGsxJ17jVk6S4Qhf0jcElW7riwB/CdPI1XmxHIUqTa2GQgnuG3I3Are3eIOm9BK00bYYADT30pQ6j3VtsOeFPB2AJYk+0k/Ojl4yqXWS4kqDAImR4jnQHBbZdh2DU0f0iwLuqtbEshJK6SwPIE8x2UzI5KydhGZJ3Y8t38OQCHWD+1HuNZXOGx6TqGB5jKdCOVZSPdq3V/kZxqfYvrX0G7KPaKibiNoEA3EkmB1hqTsKOXhNgf3anxGb4zRCYG3GiIB+6PpXPHU+SZCw0ubQuxeHFxGUxqDzA15b98VznF6MQdxoa649hTv7jFcy6X8P9DiCFMqwDAzO+jSfGfOpo4pVJWtY6pQyxuJi9RM1bMKhY1ZuIsG4BbZJ9IWAjSI37yZjyqSzEmNp08KXoaJs3IqYkNDmy1FIaTpiqnt4ymqSBsS4sWzdQXUZwQYyiSII7x20W3RxG9RXE7Z4A9xzfGpej757umsDymgul/SK5avGzZKgBesSJOdtdDygR51Qquc62WH/AEW6eWNO8ix8N4QPRKHUoGAyuQBDkTB7RvUljovdFwKynLMlhtG8DXnVc6JdI8RfuW7FzK1tF7IIAAA1nfb311Hg/EIhHOmwJ5dx7qlSjCpw6n2f9Mm8nDND8BFmwYykco8OyKRcTslSJHbVyig+JYNbiGd4kEb1eqwzQaK1KeWaZRMSmzTsRp29oo3G8KZkz2hKsJiDI+tWTg+BAQEiCZOo8vdFG4h1RSzEKo3JMADvNV1hoyhqPqYhqehy3G3FFrridcrD2UHwzjVpLH6PfTNbBJXmVkzrz3kyNdazpJjxevO6iFmFA00H3j3neqdjbm9BTi46XCqyUldo6F0UxdjNdS00ywaTmnrAgKSw3kHzobpHjAbwYHqW+o2hIIJ62UgRMiDr92h+CcL9HgMxEvcy3WnQ5ZBAnlCT5mp7FqQokBbegOj3DmOY5FMBTBEkwdd+VNsuYhX5EnDcUisSAcq2iiEK8ZnHWMhf2nob+0LYv5zlgIwWM05srBfWH4jTH9FtHd8Uf4kHun51MMMPuYi8o7LiBx7QrH4VOak2m5bHZaiTWXcNu4m2mDsqCAArXWKnqyZyBo3M6Uv4epRWdmnKNzv6W8suT2ZU08Yry5w9zH6zDsAQ3qm1mI2zDIAah4gB1bSklfWYjdtsx8XbQd0Cuk9W07uXT16uclorqyXX16sMMCwuYW7nEglWKnsPpjHtAB8qpHEuCtZukMZQ6pylT+LtI29lXnFxaRbJjMTmuR+KAWUdyJ1fE0NxLCG8wtD11SR/+QDVfbD1zS5eX4R13z8/3KjZt0bbSorLDsplwqxnugchqfAUJw/4RhciSd21PhyFT43EZELc+XjyqegX/WXQOVvU/vcvz3USQLZHheEWwozoGfdiYmTqayjmugbmsqSLkGD4ujtBJUTGb6gf1q4YbAWmUZSW/aB08q5dwjh11us3UWZ6w1Pgu/nFXTgZ9G4Ck9bfXfTs2pPAox2Qzi1HzLB/YyAySY7P/VaY3h2HvL6K5aUqdtNQe0Eag94NEW8QGMHQ1HjeIWrIlyB2c2Ph+YqYwjHwoGUpS3Zy37QeiKYJBetuWts+XKfWUkEjXmND3+NUIZ29VHPgpNdyxfElxWHdgAArrGsyNp95qvej1pdavw5WsNp088b3OcWeG4htrNzyj40Vb4Bij/dx4uo+FdHt2acYDgWdQxaAeQHzNKp4irUdoRQcqVOCvJs5XZ6KYg7m2P4mPyppY6KXYy+lA8Ax9xNdVw/ArS7gt4n6UzsYRF9VVHgAKsqliHvJL7CXOktlc510d6JtZkjM7GNYgQNh8aFxX2XXL117huqudi0EEnXlo1dVy15FMp4bLJycm2/IGdXMstlYo3Rz7O1wrO3pc5KgLC5dY1mSdJ91ElYMEaj41cDSHj2EAPpI0OjePI+2q2Ow6ceIt1uNw1Wzys24dxIDqOdORnbuPdTa5eRRLEDxPwqo5xSrjPFijBU9bmSJ32ApWHxc8uS1xtTDxbvsXLEcZUeopbvOg+tUHpFxtr7MpPVVoC/dzD1i45k8tdPbQY4/cUNmhwNJHVIb2aHypEnE5ugsf+4YJPby+ntpsZVpNue3YjJTjZIi4kYBjSB7uw0isDPcWVLICCw2kTqPbVm4ra09lL+jwBZ0PiPnRudo3Icbux0OzcV0BGqsPcdI+VVm5gwHKBn3gJaWT2amRr57VHjcVetWj6ExBk6AnLzyzt20w6P8durbCtdVGYli7LqZiATlI2jw2plKSnG9r9hE4uErXt3AbvDwPuYkd5Ej4CtsMoBj011T32yR7nNWK10txQbKqG6P2fRtPZGVtqgv9K7jErda5ZndRaUR3FpzEeymNxtrH19yEpcpevsLruIZAIvo08ijz/o+dG8HPXa7cNtsoBXKd3EhcwMEASW/hptgeNllyxavr2EDNHhEj2rSDjuPw7OPRhbSxD7GTOwA3HkDz7CuPD/SrP12Dln2k7r13J7V7MzXnOg1E95zLPeT1z3BRzo3o/MvfYagQJ/xHGW2v8KFmP71IvTm7lAWEB0Dcz+O6eSzrrGbQAQKa8W4lbyjDWm0A1b9ptbl5zy0JA8dKLZaeS/0jffzf+CXG2QLuZfVckjz1+R9tMujaau/8I+J+VEYnDK6KqjKxDOoO4GU5VP/AOtU9ponB2hbRUHIe/mfOusr6Au9tSbFYoW1k+zQnX2V5w90VIYkMesxZXGp7ysabb8qEfFB3hSITfx5D3VJjcbltsw3jTx2HvogRBxC+z3HZXAWYGo2Gk+2JrKecOVVtIpGoHx1rKi5OhO+NVdJk93zphh3hlPYR8aofDcWzs09mg7Kudt5APdQYik6MsrCpTVSN0WYNDik/TbCG4EVQSzBl0EnkaJGLBg7HSmd/Fqo1P1pcKtviT2JcG9LFb4bwd8PhbodhqogdhWTqdp7qX4WwW1H58ad43EtckbL2dvjSs4Zk1Go5iqWIrKrO7OrRq0aPy1523t2PbV0erkLEkjNIygj8POrBwDHMD6JwIA6rDzgjt76Qhy2iL3wOR8eVWjo5w5QudtXkjuG21Ows/mpQ0MmPEqSU4J5ebfPrpz83t2G9sVIDpWwWvQo1rWLx5FZlr0XBEggjkRr760ZzUHGOKHv5WUq2oOhFbkTvXmWuepIvGFtqDCA+OuntrmfHWAxDI75YaCe4DTwmPfXW2WqN004IGdLkDrdUmOY293+mqtaEYRzJbFijJuVm9znF+6FbIjEg9pLTEAa+zn2VPa4IGQMZzgz3QOVWG1wZFMwPKmOHw0Hb3VnVMV/xLqormVS+hy5T7D2ilfDSFxAB0DfGrRxvCFSTyGo8Dv+e6qpxK0ZDDlqKsUpcSAuosrLWbceFeWOK2oVWW3lAgK1pfDVlE++pejrfpIQKcrnQ9qsBvp500x3RjEiSbdnEDwCv5jK3vqcLSbvd2YuvUStpcX27WGub2lA/wDFcKn2hsw+FFLglAi1iCo/BfWV8+snnFJcRgLanr271hu7rr78pHma9Ny5bQuLqXEUSZMMAN+q0MfZNXHx4Lqvz/qK/wAmXZ/g94xh3VlRLA9O2qm23Uy7ZzlMDXsIqX+x7dkIpi5iN2kn0ac/VEA+3smq0Okd1mc+kFtTsqiCeQBaQfbQdzHsWg9YHTJbYgGeTmCW8JqJNvRKx0Ulq9R/fxjuBkkIGy+kjn2WrY205xOo9WjbeEFklriGB1srEF2bcG8ffkHb7aX8Kx1xGWVVrqiLdpesLc82O2aTPPXerHh+A5lFzHYlVEyLakFie/eTROOVfD68v9IUrvX166HvBrNy/dRmlS8ka6rb/vLrRzOqj291H49gbhK7MSR4SaHu8TWzIsIM10ZNXL3GXbQTCDl8Nq1RmKFmADZ40MgQIyg84ga95oVssuyClzzbg/6IFJKiJ3qDEtqEZcwY6iSIjmp7fEEUYl6QaT4XFFrjyPV0EyNJPb7KkWHnEt+Efzx/srKFLVlQcC8GUaaDVtfOratZWUGM+qxlDwIlfYUShk61lZWJLn5mjHYJStyK9rKWzmelQDoI8Ka8EYxv95v9K1lZVvAfXEV/pjmqz0suH0ltZOUjVZ0PiNjWVla2K+lIq4b6iG/CR+ot/uD4UTXtZTafhXkLn4maPXi1lZRgmGlnHhNrX8Q+BryspVb6cvIOn4kVkisjUV5WV5pGuLuPjQ/umqZe9WsrK0cH4RNYZ/Zof/ngcsj+6P612eK9rK0UUZ7kN22GDBgGEbESPfXIOnNpVDhQB112AGmvZWVlFDxAvwspBWt7CAOsAbivaymS2YqO6GmNQenAgRlTl2qJprw+wr31zqrQo3APb21lZSP1IsvY1vWVDtCgQdIAFP7Z0Ucgg05STrWVlWOQh7ka7mtHG9e1lJJBG3rKysr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1219200"/>
            <a:ext cx="335712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pril2013 4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7244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OdysseyMixStix 0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6482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52400" y="3886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every student has this opportunity……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964353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NanoRacks</a:t>
            </a:r>
            <a:r>
              <a:rPr lang="en-US" sz="2400" dirty="0" smtClean="0"/>
              <a:t> , LLC is dedicated to helping stimulate use of low-orbit by having entered into a partnership with NASA that allows us to develop hardware and programs in the U.S. National Laboratory onboard International Space Station. 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We are unique in having been able to develop, operate and market commercially a family of facilities onboard the U.S. National Lab. 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Our low prices and commercial practices have put microgravity projects within the budgetary realm of hundreds of universities, smaller organizations and first-time commercial space research users. 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1600200"/>
            <a:ext cx="6248400" cy="5984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720" tIns="42480" rIns="81720" bIns="42480">
            <a:spAutoFit/>
          </a:bodyPr>
          <a:lstStyle/>
          <a:p>
            <a:pPr hangingPunct="1"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An ISS 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 via </a:t>
            </a:r>
            <a:r>
              <a:rPr lang="en-GB" sz="2400" dirty="0" err="1" smtClean="0">
                <a:solidFill>
                  <a:schemeClr val="bg1"/>
                </a:solidFill>
                <a:latin typeface="+mn-lt"/>
              </a:rPr>
              <a:t>NanoRacks</a:t>
            </a: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 is 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an interdependence of science,  inquiry, engineering, and technology.  It can cross-cut curriculum, and is  suitable for students in:</a:t>
            </a:r>
          </a:p>
          <a:p>
            <a:pPr algn="ctr" hangingPunct="1">
              <a:lnSpc>
                <a:spcPct val="100000"/>
              </a:lnSpc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smtClean="0">
                <a:latin typeface="+mn-lt"/>
              </a:rPr>
              <a:t>Any school or </a:t>
            </a:r>
            <a:r>
              <a:rPr lang="en-GB" sz="2000" dirty="0" err="1" smtClean="0">
                <a:latin typeface="+mn-lt"/>
              </a:rPr>
              <a:t>homeschool</a:t>
            </a:r>
            <a:endParaRPr lang="en-GB" sz="2000" dirty="0" smtClean="0">
              <a:latin typeface="+mn-lt"/>
            </a:endParaRPr>
          </a:p>
          <a:p>
            <a:pPr algn="ctr" hangingPunct="1">
              <a:lnSpc>
                <a:spcPct val="100000"/>
              </a:lnSpc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smtClean="0">
                <a:latin typeface="+mn-lt"/>
              </a:rPr>
              <a:t>Science Club	</a:t>
            </a:r>
            <a:endParaRPr lang="en-GB" sz="2000" dirty="0"/>
          </a:p>
          <a:p>
            <a:pPr algn="ctr" hangingPunct="1">
              <a:lnSpc>
                <a:spcPct val="100000"/>
              </a:lnSpc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smtClean="0">
                <a:latin typeface="+mn-lt"/>
              </a:rPr>
              <a:t>Boy/Girl Scouts</a:t>
            </a:r>
            <a:endParaRPr lang="en-GB" sz="2000" dirty="0">
              <a:latin typeface="+mn-lt"/>
            </a:endParaRPr>
          </a:p>
          <a:p>
            <a:pPr algn="ctr" hangingPunct="1">
              <a:lnSpc>
                <a:spcPct val="100000"/>
              </a:lnSpc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smtClean="0">
                <a:latin typeface="+mn-lt"/>
              </a:rPr>
              <a:t>Chemistry</a:t>
            </a:r>
            <a:endParaRPr lang="en-GB" sz="2000" dirty="0"/>
          </a:p>
          <a:p>
            <a:pPr algn="ctr">
              <a:spcBef>
                <a:spcPts val="10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smtClean="0">
                <a:latin typeface="+mn-lt"/>
              </a:rPr>
              <a:t>Physics</a:t>
            </a:r>
            <a:endParaRPr lang="en-GB" sz="2000" dirty="0"/>
          </a:p>
          <a:p>
            <a:pPr algn="ctr">
              <a:spcBef>
                <a:spcPts val="10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smtClean="0"/>
              <a:t>Earth </a:t>
            </a:r>
            <a:r>
              <a:rPr lang="en-GB" sz="2000" dirty="0"/>
              <a:t>and Life </a:t>
            </a:r>
            <a:r>
              <a:rPr lang="en-GB" sz="2000" dirty="0" smtClean="0"/>
              <a:t>Science</a:t>
            </a:r>
            <a:endParaRPr lang="en-GB" sz="2000" dirty="0">
              <a:latin typeface="+mn-lt"/>
            </a:endParaRPr>
          </a:p>
          <a:p>
            <a:pPr algn="ctr" hangingPunct="1">
              <a:lnSpc>
                <a:spcPct val="100000"/>
              </a:lnSpc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latin typeface="+mn-lt"/>
              </a:rPr>
              <a:t>Nanotechnology</a:t>
            </a:r>
          </a:p>
          <a:p>
            <a:pPr algn="ctr" hangingPunct="1">
              <a:lnSpc>
                <a:spcPct val="100000"/>
              </a:lnSpc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latin typeface="+mn-lt"/>
              </a:rPr>
              <a:t>Biology and Biotechnology</a:t>
            </a:r>
          </a:p>
          <a:p>
            <a:pPr hangingPunct="1">
              <a:lnSpc>
                <a:spcPct val="100000"/>
              </a:lnSpc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hangingPunct="1">
              <a:lnSpc>
                <a:spcPct val="100000"/>
              </a:lnSpc>
              <a:spcBef>
                <a:spcPts val="10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43600" y="4495800"/>
            <a:ext cx="2819400" cy="2057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just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Almost any experiment</a:t>
            </a:r>
          </a:p>
          <a:p>
            <a:pPr algn="just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 that can be done in your</a:t>
            </a:r>
          </a:p>
          <a:p>
            <a:pPr algn="just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lab can be performed in </a:t>
            </a:r>
          </a:p>
          <a:p>
            <a:pPr algn="just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microgravity  on the ISS.</a:t>
            </a:r>
          </a:p>
          <a:p>
            <a:pPr algn="just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914400"/>
            <a:ext cx="2667000" cy="14296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NanoLabs are custom </a:t>
            </a:r>
          </a:p>
          <a:p>
            <a:pPr algn="just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made to fit the specs of </a:t>
            </a:r>
          </a:p>
          <a:p>
            <a:pPr algn="just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 U.S. National Lab</a:t>
            </a:r>
            <a:r>
              <a:rPr lang="en-GB" sz="20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225</Words>
  <Application>Microsoft Office PowerPoint</Application>
  <PresentationFormat>On-screen Show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Patricia</dc:creator>
  <cp:lastModifiedBy>Laura Colville</cp:lastModifiedBy>
  <cp:revision>47</cp:revision>
  <dcterms:created xsi:type="dcterms:W3CDTF">2013-07-31T16:22:46Z</dcterms:created>
  <dcterms:modified xsi:type="dcterms:W3CDTF">2013-08-05T14:41:50Z</dcterms:modified>
</cp:coreProperties>
</file>